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50" r:id="rId1"/>
  </p:sldMasterIdLst>
  <p:sldIdLst>
    <p:sldId id="259" r:id="rId2"/>
    <p:sldId id="257" r:id="rId3"/>
    <p:sldId id="260" r:id="rId4"/>
    <p:sldId id="261" r:id="rId5"/>
    <p:sldId id="258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embeddedFontLst>
    <p:embeddedFont>
      <p:font typeface="Encode Sans Normal Black" panose="020B0604020202020204" charset="0"/>
      <p:bold r:id="rId12"/>
    </p:embeddedFont>
    <p:embeddedFont>
      <p:font typeface="Open Sans" panose="020B0606030504020204" pitchFamily="34" charset="0"/>
      <p:regular r:id="rId13"/>
      <p:bold r:id="rId14"/>
      <p:italic r:id="rId15"/>
      <p:boldItalic r:id="rId16"/>
    </p:embeddedFont>
    <p:embeddedFont>
      <p:font typeface="Uni Sans Regular" panose="00000500000000000000" charset="0"/>
      <p:regular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2E83"/>
    <a:srgbClr val="E8D3A2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1" autoAdjust="0"/>
    <p:restoredTop sz="94682"/>
  </p:normalViewPr>
  <p:slideViewPr>
    <p:cSldViewPr snapToGrid="0" snapToObjects="1" showGuides="1">
      <p:cViewPr varScale="1">
        <p:scale>
          <a:sx n="123" d="100"/>
          <a:sy n="123" d="100"/>
        </p:scale>
        <p:origin x="1036" y="68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DBF812-BFB7-4365-992E-9128C92FCD2E}" type="doc">
      <dgm:prSet loTypeId="urn:microsoft.com/office/officeart/2018/2/layout/IconLabel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24E871A-E14D-4D21-89B0-866CB7BA996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Business problem &amp; Solution</a:t>
          </a:r>
        </a:p>
      </dgm:t>
    </dgm:pt>
    <dgm:pt modelId="{B29C338F-5ECD-4129-9720-6D7F2EFBDD8C}" type="parTrans" cxnId="{EBD98005-126E-4811-893C-A8FB59F78A05}">
      <dgm:prSet/>
      <dgm:spPr/>
      <dgm:t>
        <a:bodyPr/>
        <a:lstStyle/>
        <a:p>
          <a:endParaRPr lang="en-US"/>
        </a:p>
      </dgm:t>
    </dgm:pt>
    <dgm:pt modelId="{E82501D0-26DD-4A2A-B287-AAA1A86EF86D}" type="sibTrans" cxnId="{EBD98005-126E-4811-893C-A8FB59F78A05}">
      <dgm:prSet/>
      <dgm:spPr/>
      <dgm:t>
        <a:bodyPr/>
        <a:lstStyle/>
        <a:p>
          <a:endParaRPr lang="en-US"/>
        </a:p>
      </dgm:t>
    </dgm:pt>
    <dgm:pt modelId="{94BD7D07-888D-4376-A1E0-757E48EEA56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Dataset &amp; Visualization </a:t>
          </a:r>
        </a:p>
      </dgm:t>
    </dgm:pt>
    <dgm:pt modelId="{8203E02D-AC2E-4FB5-9117-FAB4B518CFEA}" type="parTrans" cxnId="{386A7F08-6F80-4818-8501-67158C24ECD1}">
      <dgm:prSet/>
      <dgm:spPr/>
      <dgm:t>
        <a:bodyPr/>
        <a:lstStyle/>
        <a:p>
          <a:endParaRPr lang="en-US"/>
        </a:p>
      </dgm:t>
    </dgm:pt>
    <dgm:pt modelId="{E033B6F4-D244-4789-B315-F5FF0C18FBA3}" type="sibTrans" cxnId="{386A7F08-6F80-4818-8501-67158C24ECD1}">
      <dgm:prSet/>
      <dgm:spPr/>
      <dgm:t>
        <a:bodyPr/>
        <a:lstStyle/>
        <a:p>
          <a:endParaRPr lang="en-US"/>
        </a:p>
      </dgm:t>
    </dgm:pt>
    <dgm:pt modelId="{3FA1552A-CE0E-4BEB-99DB-D1603A2DDC2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Findings</a:t>
          </a:r>
        </a:p>
      </dgm:t>
    </dgm:pt>
    <dgm:pt modelId="{8B65D93D-7DD5-4083-BA1F-4508E983E1C5}" type="parTrans" cxnId="{8A091EF2-BC79-4F12-B6D3-C6EF500BE419}">
      <dgm:prSet/>
      <dgm:spPr/>
      <dgm:t>
        <a:bodyPr/>
        <a:lstStyle/>
        <a:p>
          <a:endParaRPr lang="en-US"/>
        </a:p>
      </dgm:t>
    </dgm:pt>
    <dgm:pt modelId="{28601D54-C7E5-4035-A6AD-4EBBA6286707}" type="sibTrans" cxnId="{8A091EF2-BC79-4F12-B6D3-C6EF500BE419}">
      <dgm:prSet/>
      <dgm:spPr/>
      <dgm:t>
        <a:bodyPr/>
        <a:lstStyle/>
        <a:p>
          <a:endParaRPr lang="en-US"/>
        </a:p>
      </dgm:t>
    </dgm:pt>
    <dgm:pt modelId="{D1DF4E33-3EFF-407E-B7EC-6F76CA93B56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Future releases</a:t>
          </a:r>
        </a:p>
      </dgm:t>
    </dgm:pt>
    <dgm:pt modelId="{704D2991-6F74-4017-9921-D8BEF4918CC4}" type="parTrans" cxnId="{75F72244-CE75-47E5-97CC-EF5EEBE8F1DA}">
      <dgm:prSet/>
      <dgm:spPr/>
      <dgm:t>
        <a:bodyPr/>
        <a:lstStyle/>
        <a:p>
          <a:endParaRPr lang="en-US"/>
        </a:p>
      </dgm:t>
    </dgm:pt>
    <dgm:pt modelId="{AA856778-2F4E-4762-AA97-830C1A8AAD2C}" type="sibTrans" cxnId="{75F72244-CE75-47E5-97CC-EF5EEBE8F1DA}">
      <dgm:prSet/>
      <dgm:spPr/>
      <dgm:t>
        <a:bodyPr/>
        <a:lstStyle/>
        <a:p>
          <a:endParaRPr lang="en-US"/>
        </a:p>
      </dgm:t>
    </dgm:pt>
    <dgm:pt modelId="{66FBB251-305F-472D-9367-8B3B9DEF36A4}" type="pres">
      <dgm:prSet presAssocID="{7CDBF812-BFB7-4365-992E-9128C92FCD2E}" presName="root" presStyleCnt="0">
        <dgm:presLayoutVars>
          <dgm:dir/>
          <dgm:resizeHandles val="exact"/>
        </dgm:presLayoutVars>
      </dgm:prSet>
      <dgm:spPr/>
    </dgm:pt>
    <dgm:pt modelId="{D1D82404-5B17-4F3A-85DB-22A581B058CE}" type="pres">
      <dgm:prSet presAssocID="{124E871A-E14D-4D21-89B0-866CB7BA9966}" presName="compNode" presStyleCnt="0"/>
      <dgm:spPr/>
    </dgm:pt>
    <dgm:pt modelId="{DFB34D0E-1E93-4166-8BC4-60E9B7B4B013}" type="pres">
      <dgm:prSet presAssocID="{124E871A-E14D-4D21-89B0-866CB7BA996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8BE99A59-7D80-4BD3-B376-25144C202FE2}" type="pres">
      <dgm:prSet presAssocID="{124E871A-E14D-4D21-89B0-866CB7BA9966}" presName="spaceRect" presStyleCnt="0"/>
      <dgm:spPr/>
    </dgm:pt>
    <dgm:pt modelId="{101E0620-450D-4EED-BC49-542C28913CB7}" type="pres">
      <dgm:prSet presAssocID="{124E871A-E14D-4D21-89B0-866CB7BA9966}" presName="textRect" presStyleLbl="revTx" presStyleIdx="0" presStyleCnt="4">
        <dgm:presLayoutVars>
          <dgm:chMax val="1"/>
          <dgm:chPref val="1"/>
        </dgm:presLayoutVars>
      </dgm:prSet>
      <dgm:spPr/>
    </dgm:pt>
    <dgm:pt modelId="{0A4D4795-F341-4FE1-AB44-5432A63F86DE}" type="pres">
      <dgm:prSet presAssocID="{E82501D0-26DD-4A2A-B287-AAA1A86EF86D}" presName="sibTrans" presStyleCnt="0"/>
      <dgm:spPr/>
    </dgm:pt>
    <dgm:pt modelId="{D6E89303-F858-454B-829C-8EA899699EBD}" type="pres">
      <dgm:prSet presAssocID="{94BD7D07-888D-4376-A1E0-757E48EEA566}" presName="compNode" presStyleCnt="0"/>
      <dgm:spPr/>
    </dgm:pt>
    <dgm:pt modelId="{5B5CD5A0-869E-4073-A5CE-FAF1A005553A}" type="pres">
      <dgm:prSet presAssocID="{94BD7D07-888D-4376-A1E0-757E48EEA56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AD5A3CF6-A2A3-475D-B0DB-A297563C4B8C}" type="pres">
      <dgm:prSet presAssocID="{94BD7D07-888D-4376-A1E0-757E48EEA566}" presName="spaceRect" presStyleCnt="0"/>
      <dgm:spPr/>
    </dgm:pt>
    <dgm:pt modelId="{1D29B016-1015-4BD3-8F07-21A7B12BD020}" type="pres">
      <dgm:prSet presAssocID="{94BD7D07-888D-4376-A1E0-757E48EEA566}" presName="textRect" presStyleLbl="revTx" presStyleIdx="1" presStyleCnt="4">
        <dgm:presLayoutVars>
          <dgm:chMax val="1"/>
          <dgm:chPref val="1"/>
        </dgm:presLayoutVars>
      </dgm:prSet>
      <dgm:spPr/>
    </dgm:pt>
    <dgm:pt modelId="{3FE607C0-005B-4487-8EBC-7159027FC665}" type="pres">
      <dgm:prSet presAssocID="{E033B6F4-D244-4789-B315-F5FF0C18FBA3}" presName="sibTrans" presStyleCnt="0"/>
      <dgm:spPr/>
    </dgm:pt>
    <dgm:pt modelId="{8175370C-B5C1-4B4D-B0D4-AC8CBD35B1B8}" type="pres">
      <dgm:prSet presAssocID="{3FA1552A-CE0E-4BEB-99DB-D1603A2DDC20}" presName="compNode" presStyleCnt="0"/>
      <dgm:spPr/>
    </dgm:pt>
    <dgm:pt modelId="{2860EB1D-705C-4B80-BB34-89DCA7A9E146}" type="pres">
      <dgm:prSet presAssocID="{3FA1552A-CE0E-4BEB-99DB-D1603A2DDC2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CF8EC4A6-8230-4581-8F7A-06DC6283824B}" type="pres">
      <dgm:prSet presAssocID="{3FA1552A-CE0E-4BEB-99DB-D1603A2DDC20}" presName="spaceRect" presStyleCnt="0"/>
      <dgm:spPr/>
    </dgm:pt>
    <dgm:pt modelId="{D58D5E22-E14A-4BFE-A27C-5A87108B04F9}" type="pres">
      <dgm:prSet presAssocID="{3FA1552A-CE0E-4BEB-99DB-D1603A2DDC20}" presName="textRect" presStyleLbl="revTx" presStyleIdx="2" presStyleCnt="4">
        <dgm:presLayoutVars>
          <dgm:chMax val="1"/>
          <dgm:chPref val="1"/>
        </dgm:presLayoutVars>
      </dgm:prSet>
      <dgm:spPr/>
    </dgm:pt>
    <dgm:pt modelId="{B6D4EF81-521A-415B-824D-4D9AEEC30537}" type="pres">
      <dgm:prSet presAssocID="{28601D54-C7E5-4035-A6AD-4EBBA6286707}" presName="sibTrans" presStyleCnt="0"/>
      <dgm:spPr/>
    </dgm:pt>
    <dgm:pt modelId="{6EE75C7D-5CD2-4F7B-9E57-787321B659B4}" type="pres">
      <dgm:prSet presAssocID="{D1DF4E33-3EFF-407E-B7EC-6F76CA93B56F}" presName="compNode" presStyleCnt="0"/>
      <dgm:spPr/>
    </dgm:pt>
    <dgm:pt modelId="{81508230-A4D9-48BB-ADFB-14DC7FA3F1D9}" type="pres">
      <dgm:prSet presAssocID="{D1DF4E33-3EFF-407E-B7EC-6F76CA93B56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3D4D7AD-8071-439F-B043-D1F998E61CBC}" type="pres">
      <dgm:prSet presAssocID="{D1DF4E33-3EFF-407E-B7EC-6F76CA93B56F}" presName="spaceRect" presStyleCnt="0"/>
      <dgm:spPr/>
    </dgm:pt>
    <dgm:pt modelId="{004C4B28-DEDB-4383-A8A4-FEF150BBAA34}" type="pres">
      <dgm:prSet presAssocID="{D1DF4E33-3EFF-407E-B7EC-6F76CA93B56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EBD98005-126E-4811-893C-A8FB59F78A05}" srcId="{7CDBF812-BFB7-4365-992E-9128C92FCD2E}" destId="{124E871A-E14D-4D21-89B0-866CB7BA9966}" srcOrd="0" destOrd="0" parTransId="{B29C338F-5ECD-4129-9720-6D7F2EFBDD8C}" sibTransId="{E82501D0-26DD-4A2A-B287-AAA1A86EF86D}"/>
    <dgm:cxn modelId="{386A7F08-6F80-4818-8501-67158C24ECD1}" srcId="{7CDBF812-BFB7-4365-992E-9128C92FCD2E}" destId="{94BD7D07-888D-4376-A1E0-757E48EEA566}" srcOrd="1" destOrd="0" parTransId="{8203E02D-AC2E-4FB5-9117-FAB4B518CFEA}" sibTransId="{E033B6F4-D244-4789-B315-F5FF0C18FBA3}"/>
    <dgm:cxn modelId="{75F72244-CE75-47E5-97CC-EF5EEBE8F1DA}" srcId="{7CDBF812-BFB7-4365-992E-9128C92FCD2E}" destId="{D1DF4E33-3EFF-407E-B7EC-6F76CA93B56F}" srcOrd="3" destOrd="0" parTransId="{704D2991-6F74-4017-9921-D8BEF4918CC4}" sibTransId="{AA856778-2F4E-4762-AA97-830C1A8AAD2C}"/>
    <dgm:cxn modelId="{DBEEA369-2421-4352-89DB-6C98CD464958}" type="presOf" srcId="{94BD7D07-888D-4376-A1E0-757E48EEA566}" destId="{1D29B016-1015-4BD3-8F07-21A7B12BD020}" srcOrd="0" destOrd="0" presId="urn:microsoft.com/office/officeart/2018/2/layout/IconLabelList"/>
    <dgm:cxn modelId="{6B7A094C-1EAE-4302-8A24-B50DC5B96A0D}" type="presOf" srcId="{7CDBF812-BFB7-4365-992E-9128C92FCD2E}" destId="{66FBB251-305F-472D-9367-8B3B9DEF36A4}" srcOrd="0" destOrd="0" presId="urn:microsoft.com/office/officeart/2018/2/layout/IconLabelList"/>
    <dgm:cxn modelId="{B9F3B66D-CFBA-4C24-AE5F-53260113D814}" type="presOf" srcId="{3FA1552A-CE0E-4BEB-99DB-D1603A2DDC20}" destId="{D58D5E22-E14A-4BFE-A27C-5A87108B04F9}" srcOrd="0" destOrd="0" presId="urn:microsoft.com/office/officeart/2018/2/layout/IconLabelList"/>
    <dgm:cxn modelId="{0DC7E977-C9BB-4BA7-B779-CBBA80DDB512}" type="presOf" srcId="{D1DF4E33-3EFF-407E-B7EC-6F76CA93B56F}" destId="{004C4B28-DEDB-4383-A8A4-FEF150BBAA34}" srcOrd="0" destOrd="0" presId="urn:microsoft.com/office/officeart/2018/2/layout/IconLabelList"/>
    <dgm:cxn modelId="{ED23FAD2-5D7F-4580-9940-ADA7AFB8B879}" type="presOf" srcId="{124E871A-E14D-4D21-89B0-866CB7BA9966}" destId="{101E0620-450D-4EED-BC49-542C28913CB7}" srcOrd="0" destOrd="0" presId="urn:microsoft.com/office/officeart/2018/2/layout/IconLabelList"/>
    <dgm:cxn modelId="{8A091EF2-BC79-4F12-B6D3-C6EF500BE419}" srcId="{7CDBF812-BFB7-4365-992E-9128C92FCD2E}" destId="{3FA1552A-CE0E-4BEB-99DB-D1603A2DDC20}" srcOrd="2" destOrd="0" parTransId="{8B65D93D-7DD5-4083-BA1F-4508E983E1C5}" sibTransId="{28601D54-C7E5-4035-A6AD-4EBBA6286707}"/>
    <dgm:cxn modelId="{5954CF32-8D2B-42F3-9182-796740F5A251}" type="presParOf" srcId="{66FBB251-305F-472D-9367-8B3B9DEF36A4}" destId="{D1D82404-5B17-4F3A-85DB-22A581B058CE}" srcOrd="0" destOrd="0" presId="urn:microsoft.com/office/officeart/2018/2/layout/IconLabelList"/>
    <dgm:cxn modelId="{553BE7DF-1271-4CE6-ABC2-FB1E7639FC50}" type="presParOf" srcId="{D1D82404-5B17-4F3A-85DB-22A581B058CE}" destId="{DFB34D0E-1E93-4166-8BC4-60E9B7B4B013}" srcOrd="0" destOrd="0" presId="urn:microsoft.com/office/officeart/2018/2/layout/IconLabelList"/>
    <dgm:cxn modelId="{DCFFBDBD-1BC3-49CF-AD60-01EEF6179FA6}" type="presParOf" srcId="{D1D82404-5B17-4F3A-85DB-22A581B058CE}" destId="{8BE99A59-7D80-4BD3-B376-25144C202FE2}" srcOrd="1" destOrd="0" presId="urn:microsoft.com/office/officeart/2018/2/layout/IconLabelList"/>
    <dgm:cxn modelId="{32CFB645-5609-4A8D-930D-2CCE3D60D774}" type="presParOf" srcId="{D1D82404-5B17-4F3A-85DB-22A581B058CE}" destId="{101E0620-450D-4EED-BC49-542C28913CB7}" srcOrd="2" destOrd="0" presId="urn:microsoft.com/office/officeart/2018/2/layout/IconLabelList"/>
    <dgm:cxn modelId="{93F09FBC-A5A8-41A2-A335-FBF8342430AE}" type="presParOf" srcId="{66FBB251-305F-472D-9367-8B3B9DEF36A4}" destId="{0A4D4795-F341-4FE1-AB44-5432A63F86DE}" srcOrd="1" destOrd="0" presId="urn:microsoft.com/office/officeart/2018/2/layout/IconLabelList"/>
    <dgm:cxn modelId="{EFBC81E6-B3E8-46D5-94E9-5D4572ADFA61}" type="presParOf" srcId="{66FBB251-305F-472D-9367-8B3B9DEF36A4}" destId="{D6E89303-F858-454B-829C-8EA899699EBD}" srcOrd="2" destOrd="0" presId="urn:microsoft.com/office/officeart/2018/2/layout/IconLabelList"/>
    <dgm:cxn modelId="{D6F8ADDA-0C2B-4307-8121-35CD06D7AE0B}" type="presParOf" srcId="{D6E89303-F858-454B-829C-8EA899699EBD}" destId="{5B5CD5A0-869E-4073-A5CE-FAF1A005553A}" srcOrd="0" destOrd="0" presId="urn:microsoft.com/office/officeart/2018/2/layout/IconLabelList"/>
    <dgm:cxn modelId="{4C2A673B-9317-4FD5-96FA-84F56EEB112F}" type="presParOf" srcId="{D6E89303-F858-454B-829C-8EA899699EBD}" destId="{AD5A3CF6-A2A3-475D-B0DB-A297563C4B8C}" srcOrd="1" destOrd="0" presId="urn:microsoft.com/office/officeart/2018/2/layout/IconLabelList"/>
    <dgm:cxn modelId="{71CB2889-7EED-41D4-BF90-4B963F5CDE34}" type="presParOf" srcId="{D6E89303-F858-454B-829C-8EA899699EBD}" destId="{1D29B016-1015-4BD3-8F07-21A7B12BD020}" srcOrd="2" destOrd="0" presId="urn:microsoft.com/office/officeart/2018/2/layout/IconLabelList"/>
    <dgm:cxn modelId="{A180417C-29CC-4F78-AF85-7C9975CF9761}" type="presParOf" srcId="{66FBB251-305F-472D-9367-8B3B9DEF36A4}" destId="{3FE607C0-005B-4487-8EBC-7159027FC665}" srcOrd="3" destOrd="0" presId="urn:microsoft.com/office/officeart/2018/2/layout/IconLabelList"/>
    <dgm:cxn modelId="{1DA5CCB4-3D6D-4A98-86EE-DA403DFF4B66}" type="presParOf" srcId="{66FBB251-305F-472D-9367-8B3B9DEF36A4}" destId="{8175370C-B5C1-4B4D-B0D4-AC8CBD35B1B8}" srcOrd="4" destOrd="0" presId="urn:microsoft.com/office/officeart/2018/2/layout/IconLabelList"/>
    <dgm:cxn modelId="{3FE0BF5F-DFA1-4ACB-AC16-9708D60C236A}" type="presParOf" srcId="{8175370C-B5C1-4B4D-B0D4-AC8CBD35B1B8}" destId="{2860EB1D-705C-4B80-BB34-89DCA7A9E146}" srcOrd="0" destOrd="0" presId="urn:microsoft.com/office/officeart/2018/2/layout/IconLabelList"/>
    <dgm:cxn modelId="{7C93A817-9654-43D8-BDED-1167803AE5DB}" type="presParOf" srcId="{8175370C-B5C1-4B4D-B0D4-AC8CBD35B1B8}" destId="{CF8EC4A6-8230-4581-8F7A-06DC6283824B}" srcOrd="1" destOrd="0" presId="urn:microsoft.com/office/officeart/2018/2/layout/IconLabelList"/>
    <dgm:cxn modelId="{F7D16F5E-91E2-4FDE-B6AD-A4B855119BC9}" type="presParOf" srcId="{8175370C-B5C1-4B4D-B0D4-AC8CBD35B1B8}" destId="{D58D5E22-E14A-4BFE-A27C-5A87108B04F9}" srcOrd="2" destOrd="0" presId="urn:microsoft.com/office/officeart/2018/2/layout/IconLabelList"/>
    <dgm:cxn modelId="{843B8D9F-5E4A-436E-AA34-7EC379DCABC8}" type="presParOf" srcId="{66FBB251-305F-472D-9367-8B3B9DEF36A4}" destId="{B6D4EF81-521A-415B-824D-4D9AEEC30537}" srcOrd="5" destOrd="0" presId="urn:microsoft.com/office/officeart/2018/2/layout/IconLabelList"/>
    <dgm:cxn modelId="{87BC3C9B-D363-43C8-BFFC-5A9B709CD73C}" type="presParOf" srcId="{66FBB251-305F-472D-9367-8B3B9DEF36A4}" destId="{6EE75C7D-5CD2-4F7B-9E57-787321B659B4}" srcOrd="6" destOrd="0" presId="urn:microsoft.com/office/officeart/2018/2/layout/IconLabelList"/>
    <dgm:cxn modelId="{062BE10E-EB0E-4A85-87D7-82C3B8F8FCEB}" type="presParOf" srcId="{6EE75C7D-5CD2-4F7B-9E57-787321B659B4}" destId="{81508230-A4D9-48BB-ADFB-14DC7FA3F1D9}" srcOrd="0" destOrd="0" presId="urn:microsoft.com/office/officeart/2018/2/layout/IconLabelList"/>
    <dgm:cxn modelId="{080E94EA-C76B-4923-9321-3CE66B8A228B}" type="presParOf" srcId="{6EE75C7D-5CD2-4F7B-9E57-787321B659B4}" destId="{A3D4D7AD-8071-439F-B043-D1F998E61CBC}" srcOrd="1" destOrd="0" presId="urn:microsoft.com/office/officeart/2018/2/layout/IconLabelList"/>
    <dgm:cxn modelId="{7BA04270-FF95-457E-BB37-F5F01CF10808}" type="presParOf" srcId="{6EE75C7D-5CD2-4F7B-9E57-787321B659B4}" destId="{004C4B28-DEDB-4383-A8A4-FEF150BBAA3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B34D0E-1E93-4166-8BC4-60E9B7B4B013}">
      <dsp:nvSpPr>
        <dsp:cNvPr id="0" name=""/>
        <dsp:cNvSpPr/>
      </dsp:nvSpPr>
      <dsp:spPr>
        <a:xfrm>
          <a:off x="470885" y="1076473"/>
          <a:ext cx="765703" cy="76570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1E0620-450D-4EED-BC49-542C28913CB7}">
      <dsp:nvSpPr>
        <dsp:cNvPr id="0" name=""/>
        <dsp:cNvSpPr/>
      </dsp:nvSpPr>
      <dsp:spPr>
        <a:xfrm>
          <a:off x="2955" y="2097626"/>
          <a:ext cx="1701562" cy="680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Business problem &amp; Solution</a:t>
          </a:r>
        </a:p>
      </dsp:txBody>
      <dsp:txXfrm>
        <a:off x="2955" y="2097626"/>
        <a:ext cx="1701562" cy="680625"/>
      </dsp:txXfrm>
    </dsp:sp>
    <dsp:sp modelId="{5B5CD5A0-869E-4073-A5CE-FAF1A005553A}">
      <dsp:nvSpPr>
        <dsp:cNvPr id="0" name=""/>
        <dsp:cNvSpPr/>
      </dsp:nvSpPr>
      <dsp:spPr>
        <a:xfrm>
          <a:off x="2470220" y="1076473"/>
          <a:ext cx="765703" cy="76570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29B016-1015-4BD3-8F07-21A7B12BD020}">
      <dsp:nvSpPr>
        <dsp:cNvPr id="0" name=""/>
        <dsp:cNvSpPr/>
      </dsp:nvSpPr>
      <dsp:spPr>
        <a:xfrm>
          <a:off x="2002291" y="2097626"/>
          <a:ext cx="1701562" cy="680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Dataset &amp; Visualization </a:t>
          </a:r>
        </a:p>
      </dsp:txBody>
      <dsp:txXfrm>
        <a:off x="2002291" y="2097626"/>
        <a:ext cx="1701562" cy="680625"/>
      </dsp:txXfrm>
    </dsp:sp>
    <dsp:sp modelId="{2860EB1D-705C-4B80-BB34-89DCA7A9E146}">
      <dsp:nvSpPr>
        <dsp:cNvPr id="0" name=""/>
        <dsp:cNvSpPr/>
      </dsp:nvSpPr>
      <dsp:spPr>
        <a:xfrm>
          <a:off x="4469556" y="1076473"/>
          <a:ext cx="765703" cy="76570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8D5E22-E14A-4BFE-A27C-5A87108B04F9}">
      <dsp:nvSpPr>
        <dsp:cNvPr id="0" name=""/>
        <dsp:cNvSpPr/>
      </dsp:nvSpPr>
      <dsp:spPr>
        <a:xfrm>
          <a:off x="4001627" y="2097626"/>
          <a:ext cx="1701562" cy="680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Findings</a:t>
          </a:r>
        </a:p>
      </dsp:txBody>
      <dsp:txXfrm>
        <a:off x="4001627" y="2097626"/>
        <a:ext cx="1701562" cy="680625"/>
      </dsp:txXfrm>
    </dsp:sp>
    <dsp:sp modelId="{81508230-A4D9-48BB-ADFB-14DC7FA3F1D9}">
      <dsp:nvSpPr>
        <dsp:cNvPr id="0" name=""/>
        <dsp:cNvSpPr/>
      </dsp:nvSpPr>
      <dsp:spPr>
        <a:xfrm>
          <a:off x="6468892" y="1076473"/>
          <a:ext cx="765703" cy="76570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4C4B28-DEDB-4383-A8A4-FEF150BBAA34}">
      <dsp:nvSpPr>
        <dsp:cNvPr id="0" name=""/>
        <dsp:cNvSpPr/>
      </dsp:nvSpPr>
      <dsp:spPr>
        <a:xfrm>
          <a:off x="6000963" y="2097626"/>
          <a:ext cx="1701562" cy="680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Future releases</a:t>
          </a:r>
        </a:p>
      </dsp:txBody>
      <dsp:txXfrm>
        <a:off x="6000963" y="2097626"/>
        <a:ext cx="1701562" cy="6806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svg>
</file>

<file path=ppt/media/image4.png>
</file>

<file path=ppt/media/image5.svg>
</file>

<file path=ppt/media/image6.sv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">
            <a:extLst>
              <a:ext uri="{FF2B5EF4-FFF2-40B4-BE49-F238E27FC236}">
                <a16:creationId xmlns:a16="http://schemas.microsoft.com/office/drawing/2014/main" id="{AAFE69FE-6A0D-26F3-80B6-A8650EBFA3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23536" y="-3546"/>
            <a:ext cx="1220464" cy="4545902"/>
          </a:xfrm>
          <a:custGeom>
            <a:avLst/>
            <a:gdLst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0 w 1333145"/>
              <a:gd name="connsiteY3" fmla="*/ 3714750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974221 w 1333145"/>
              <a:gd name="connsiteY3" fmla="*/ 3714750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1102408 w 1333145"/>
              <a:gd name="connsiteY3" fmla="*/ 3706205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0 w 1333145"/>
              <a:gd name="connsiteY3" fmla="*/ 0 h 3714750"/>
              <a:gd name="connsiteX0" fmla="*/ 0 w 752031"/>
              <a:gd name="connsiteY0" fmla="*/ 8546 h 3714750"/>
              <a:gd name="connsiteX1" fmla="*/ 752031 w 752031"/>
              <a:gd name="connsiteY1" fmla="*/ 0 h 3714750"/>
              <a:gd name="connsiteX2" fmla="*/ 752031 w 752031"/>
              <a:gd name="connsiteY2" fmla="*/ 3714750 h 3714750"/>
              <a:gd name="connsiteX3" fmla="*/ 0 w 752031"/>
              <a:gd name="connsiteY3" fmla="*/ 8546 h 3714750"/>
              <a:gd name="connsiteX0" fmla="*/ 0 w 999859"/>
              <a:gd name="connsiteY0" fmla="*/ 17092 h 3714750"/>
              <a:gd name="connsiteX1" fmla="*/ 999859 w 999859"/>
              <a:gd name="connsiteY1" fmla="*/ 0 h 3714750"/>
              <a:gd name="connsiteX2" fmla="*/ 999859 w 999859"/>
              <a:gd name="connsiteY2" fmla="*/ 3714750 h 3714750"/>
              <a:gd name="connsiteX3" fmla="*/ 0 w 999859"/>
              <a:gd name="connsiteY3" fmla="*/ 17092 h 3714750"/>
              <a:gd name="connsiteX0" fmla="*/ 0 w 771259"/>
              <a:gd name="connsiteY0" fmla="*/ 0 h 3769096"/>
              <a:gd name="connsiteX1" fmla="*/ 771259 w 771259"/>
              <a:gd name="connsiteY1" fmla="*/ 54346 h 3769096"/>
              <a:gd name="connsiteX2" fmla="*/ 771259 w 771259"/>
              <a:gd name="connsiteY2" fmla="*/ 3769096 h 3769096"/>
              <a:gd name="connsiteX3" fmla="*/ 0 w 771259"/>
              <a:gd name="connsiteY3" fmla="*/ 0 h 3769096"/>
              <a:gd name="connsiteX0" fmla="*/ 0 w 995097"/>
              <a:gd name="connsiteY0" fmla="*/ 2804 h 3714750"/>
              <a:gd name="connsiteX1" fmla="*/ 995097 w 995097"/>
              <a:gd name="connsiteY1" fmla="*/ 0 h 3714750"/>
              <a:gd name="connsiteX2" fmla="*/ 995097 w 995097"/>
              <a:gd name="connsiteY2" fmla="*/ 3714750 h 3714750"/>
              <a:gd name="connsiteX3" fmla="*/ 0 w 995097"/>
              <a:gd name="connsiteY3" fmla="*/ 2804 h 3714750"/>
              <a:gd name="connsiteX0" fmla="*/ 0 w 950647"/>
              <a:gd name="connsiteY0" fmla="*/ 117104 h 3714750"/>
              <a:gd name="connsiteX1" fmla="*/ 950647 w 950647"/>
              <a:gd name="connsiteY1" fmla="*/ 0 h 3714750"/>
              <a:gd name="connsiteX2" fmla="*/ 950647 w 950647"/>
              <a:gd name="connsiteY2" fmla="*/ 3714750 h 3714750"/>
              <a:gd name="connsiteX3" fmla="*/ 0 w 950647"/>
              <a:gd name="connsiteY3" fmla="*/ 117104 h 3714750"/>
              <a:gd name="connsiteX0" fmla="*/ 0 w 998272"/>
              <a:gd name="connsiteY0" fmla="*/ 0 h 3718296"/>
              <a:gd name="connsiteX1" fmla="*/ 998272 w 998272"/>
              <a:gd name="connsiteY1" fmla="*/ 3546 h 3718296"/>
              <a:gd name="connsiteX2" fmla="*/ 998272 w 998272"/>
              <a:gd name="connsiteY2" fmla="*/ 3718296 h 3718296"/>
              <a:gd name="connsiteX3" fmla="*/ 0 w 998272"/>
              <a:gd name="connsiteY3" fmla="*/ 0 h 3718296"/>
              <a:gd name="connsiteX0" fmla="*/ 0 w 998272"/>
              <a:gd name="connsiteY0" fmla="*/ 0 h 3718296"/>
              <a:gd name="connsiteX1" fmla="*/ 998272 w 998272"/>
              <a:gd name="connsiteY1" fmla="*/ 1164 h 3718296"/>
              <a:gd name="connsiteX2" fmla="*/ 998272 w 998272"/>
              <a:gd name="connsiteY2" fmla="*/ 3718296 h 3718296"/>
              <a:gd name="connsiteX3" fmla="*/ 0 w 998272"/>
              <a:gd name="connsiteY3" fmla="*/ 0 h 3718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8272" h="3718296">
                <a:moveTo>
                  <a:pt x="0" y="0"/>
                </a:moveTo>
                <a:lnTo>
                  <a:pt x="998272" y="1164"/>
                </a:lnTo>
                <a:lnTo>
                  <a:pt x="998272" y="37182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2067" t="-50073" r="-541225" b="-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0F4DE7C-46F8-9A6F-476D-776A1BB7C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74698" y="202991"/>
            <a:ext cx="869302" cy="587584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2706AFD-426B-CBA0-A4F0-24AB0055227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8921810" cy="3714750"/>
          </a:xfrm>
          <a:custGeom>
            <a:avLst/>
            <a:gdLst>
              <a:gd name="connsiteX0" fmla="*/ 0 w 9144000"/>
              <a:gd name="connsiteY0" fmla="*/ 0 h 3714750"/>
              <a:gd name="connsiteX1" fmla="*/ 9144000 w 9144000"/>
              <a:gd name="connsiteY1" fmla="*/ 0 h 3714750"/>
              <a:gd name="connsiteX2" fmla="*/ 9144000 w 9144000"/>
              <a:gd name="connsiteY2" fmla="*/ 3714750 h 3714750"/>
              <a:gd name="connsiteX3" fmla="*/ 0 w 9144000"/>
              <a:gd name="connsiteY3" fmla="*/ 3714750 h 3714750"/>
              <a:gd name="connsiteX4" fmla="*/ 0 w 9144000"/>
              <a:gd name="connsiteY4" fmla="*/ 0 h 3714750"/>
              <a:gd name="connsiteX0" fmla="*/ 0 w 9144000"/>
              <a:gd name="connsiteY0" fmla="*/ 0 h 3714750"/>
              <a:gd name="connsiteX1" fmla="*/ 7896314 w 9144000"/>
              <a:gd name="connsiteY1" fmla="*/ 0 h 3714750"/>
              <a:gd name="connsiteX2" fmla="*/ 9144000 w 9144000"/>
              <a:gd name="connsiteY2" fmla="*/ 3714750 h 3714750"/>
              <a:gd name="connsiteX3" fmla="*/ 0 w 9144000"/>
              <a:gd name="connsiteY3" fmla="*/ 3714750 h 3714750"/>
              <a:gd name="connsiteX4" fmla="*/ 0 w 9144000"/>
              <a:gd name="connsiteY4" fmla="*/ 0 h 3714750"/>
              <a:gd name="connsiteX0" fmla="*/ 0 w 8921810"/>
              <a:gd name="connsiteY0" fmla="*/ 0 h 3714750"/>
              <a:gd name="connsiteX1" fmla="*/ 7896314 w 8921810"/>
              <a:gd name="connsiteY1" fmla="*/ 0 h 3714750"/>
              <a:gd name="connsiteX2" fmla="*/ 8921810 w 8921810"/>
              <a:gd name="connsiteY2" fmla="*/ 3714750 h 3714750"/>
              <a:gd name="connsiteX3" fmla="*/ 0 w 8921810"/>
              <a:gd name="connsiteY3" fmla="*/ 3714750 h 3714750"/>
              <a:gd name="connsiteX4" fmla="*/ 0 w 8921810"/>
              <a:gd name="connsiteY4" fmla="*/ 0 h 3714750"/>
              <a:gd name="connsiteX0" fmla="*/ 0 w 8712260"/>
              <a:gd name="connsiteY0" fmla="*/ 0 h 3714750"/>
              <a:gd name="connsiteX1" fmla="*/ 7896314 w 8712260"/>
              <a:gd name="connsiteY1" fmla="*/ 0 h 3714750"/>
              <a:gd name="connsiteX2" fmla="*/ 8712260 w 8712260"/>
              <a:gd name="connsiteY2" fmla="*/ 3708400 h 3714750"/>
              <a:gd name="connsiteX3" fmla="*/ 0 w 8712260"/>
              <a:gd name="connsiteY3" fmla="*/ 3714750 h 3714750"/>
              <a:gd name="connsiteX4" fmla="*/ 0 w 8712260"/>
              <a:gd name="connsiteY4" fmla="*/ 0 h 3714750"/>
              <a:gd name="connsiteX0" fmla="*/ 0 w 8921810"/>
              <a:gd name="connsiteY0" fmla="*/ 0 h 3714750"/>
              <a:gd name="connsiteX1" fmla="*/ 7896314 w 8921810"/>
              <a:gd name="connsiteY1" fmla="*/ 0 h 3714750"/>
              <a:gd name="connsiteX2" fmla="*/ 8921810 w 8921810"/>
              <a:gd name="connsiteY2" fmla="*/ 3708400 h 3714750"/>
              <a:gd name="connsiteX3" fmla="*/ 0 w 8921810"/>
              <a:gd name="connsiteY3" fmla="*/ 3714750 h 3714750"/>
              <a:gd name="connsiteX4" fmla="*/ 0 w 8921810"/>
              <a:gd name="connsiteY4" fmla="*/ 0 h 3714750"/>
              <a:gd name="connsiteX0" fmla="*/ 0 w 8921810"/>
              <a:gd name="connsiteY0" fmla="*/ 0 h 3714750"/>
              <a:gd name="connsiteX1" fmla="*/ 7934414 w 8921810"/>
              <a:gd name="connsiteY1" fmla="*/ 0 h 3714750"/>
              <a:gd name="connsiteX2" fmla="*/ 8921810 w 8921810"/>
              <a:gd name="connsiteY2" fmla="*/ 3708400 h 3714750"/>
              <a:gd name="connsiteX3" fmla="*/ 0 w 8921810"/>
              <a:gd name="connsiteY3" fmla="*/ 3714750 h 3714750"/>
              <a:gd name="connsiteX4" fmla="*/ 0 w 8921810"/>
              <a:gd name="connsiteY4" fmla="*/ 0 h 371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1810" h="3714750">
                <a:moveTo>
                  <a:pt x="0" y="0"/>
                </a:moveTo>
                <a:lnTo>
                  <a:pt x="7934414" y="0"/>
                </a:lnTo>
                <a:lnTo>
                  <a:pt x="8921810" y="3708400"/>
                </a:lnTo>
                <a:lnTo>
                  <a:pt x="0" y="37147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Place image here and add alt text under Review &gt; Check Accessibility &gt; Alt Text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6" y="4392518"/>
            <a:ext cx="7985133" cy="136689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BRAND POWERPOINT TEMPLATE 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B0D0A70-D6D3-A71A-42EB-4FEA9FDF098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4225" y="6460074"/>
            <a:ext cx="2409825" cy="16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0">
            <a:extLst>
              <a:ext uri="{FF2B5EF4-FFF2-40B4-BE49-F238E27FC236}">
                <a16:creationId xmlns:a16="http://schemas.microsoft.com/office/drawing/2014/main" id="{566213FA-2F80-5443-7A75-D5201A767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45728" y="-3546"/>
            <a:ext cx="998272" cy="3718296"/>
          </a:xfrm>
          <a:custGeom>
            <a:avLst/>
            <a:gdLst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0 w 1333145"/>
              <a:gd name="connsiteY3" fmla="*/ 3714750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974221 w 1333145"/>
              <a:gd name="connsiteY3" fmla="*/ 3714750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1102408 w 1333145"/>
              <a:gd name="connsiteY3" fmla="*/ 3706205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0 w 1333145"/>
              <a:gd name="connsiteY3" fmla="*/ 0 h 3714750"/>
              <a:gd name="connsiteX0" fmla="*/ 0 w 752031"/>
              <a:gd name="connsiteY0" fmla="*/ 8546 h 3714750"/>
              <a:gd name="connsiteX1" fmla="*/ 752031 w 752031"/>
              <a:gd name="connsiteY1" fmla="*/ 0 h 3714750"/>
              <a:gd name="connsiteX2" fmla="*/ 752031 w 752031"/>
              <a:gd name="connsiteY2" fmla="*/ 3714750 h 3714750"/>
              <a:gd name="connsiteX3" fmla="*/ 0 w 752031"/>
              <a:gd name="connsiteY3" fmla="*/ 8546 h 3714750"/>
              <a:gd name="connsiteX0" fmla="*/ 0 w 999859"/>
              <a:gd name="connsiteY0" fmla="*/ 17092 h 3714750"/>
              <a:gd name="connsiteX1" fmla="*/ 999859 w 999859"/>
              <a:gd name="connsiteY1" fmla="*/ 0 h 3714750"/>
              <a:gd name="connsiteX2" fmla="*/ 999859 w 999859"/>
              <a:gd name="connsiteY2" fmla="*/ 3714750 h 3714750"/>
              <a:gd name="connsiteX3" fmla="*/ 0 w 999859"/>
              <a:gd name="connsiteY3" fmla="*/ 17092 h 3714750"/>
              <a:gd name="connsiteX0" fmla="*/ 0 w 771259"/>
              <a:gd name="connsiteY0" fmla="*/ 0 h 3769096"/>
              <a:gd name="connsiteX1" fmla="*/ 771259 w 771259"/>
              <a:gd name="connsiteY1" fmla="*/ 54346 h 3769096"/>
              <a:gd name="connsiteX2" fmla="*/ 771259 w 771259"/>
              <a:gd name="connsiteY2" fmla="*/ 3769096 h 3769096"/>
              <a:gd name="connsiteX3" fmla="*/ 0 w 771259"/>
              <a:gd name="connsiteY3" fmla="*/ 0 h 3769096"/>
              <a:gd name="connsiteX0" fmla="*/ 0 w 995097"/>
              <a:gd name="connsiteY0" fmla="*/ 2804 h 3714750"/>
              <a:gd name="connsiteX1" fmla="*/ 995097 w 995097"/>
              <a:gd name="connsiteY1" fmla="*/ 0 h 3714750"/>
              <a:gd name="connsiteX2" fmla="*/ 995097 w 995097"/>
              <a:gd name="connsiteY2" fmla="*/ 3714750 h 3714750"/>
              <a:gd name="connsiteX3" fmla="*/ 0 w 995097"/>
              <a:gd name="connsiteY3" fmla="*/ 2804 h 3714750"/>
              <a:gd name="connsiteX0" fmla="*/ 0 w 950647"/>
              <a:gd name="connsiteY0" fmla="*/ 117104 h 3714750"/>
              <a:gd name="connsiteX1" fmla="*/ 950647 w 950647"/>
              <a:gd name="connsiteY1" fmla="*/ 0 h 3714750"/>
              <a:gd name="connsiteX2" fmla="*/ 950647 w 950647"/>
              <a:gd name="connsiteY2" fmla="*/ 3714750 h 3714750"/>
              <a:gd name="connsiteX3" fmla="*/ 0 w 950647"/>
              <a:gd name="connsiteY3" fmla="*/ 117104 h 3714750"/>
              <a:gd name="connsiteX0" fmla="*/ 0 w 998272"/>
              <a:gd name="connsiteY0" fmla="*/ 0 h 3718296"/>
              <a:gd name="connsiteX1" fmla="*/ 998272 w 998272"/>
              <a:gd name="connsiteY1" fmla="*/ 3546 h 3718296"/>
              <a:gd name="connsiteX2" fmla="*/ 998272 w 998272"/>
              <a:gd name="connsiteY2" fmla="*/ 3718296 h 3718296"/>
              <a:gd name="connsiteX3" fmla="*/ 0 w 998272"/>
              <a:gd name="connsiteY3" fmla="*/ 0 h 3718296"/>
              <a:gd name="connsiteX0" fmla="*/ 0 w 998272"/>
              <a:gd name="connsiteY0" fmla="*/ 0 h 3718296"/>
              <a:gd name="connsiteX1" fmla="*/ 998272 w 998272"/>
              <a:gd name="connsiteY1" fmla="*/ 1164 h 3718296"/>
              <a:gd name="connsiteX2" fmla="*/ 998272 w 998272"/>
              <a:gd name="connsiteY2" fmla="*/ 3718296 h 3718296"/>
              <a:gd name="connsiteX3" fmla="*/ 0 w 998272"/>
              <a:gd name="connsiteY3" fmla="*/ 0 h 3718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8272" h="3718296">
                <a:moveTo>
                  <a:pt x="0" y="0"/>
                </a:moveTo>
                <a:lnTo>
                  <a:pt x="998272" y="1164"/>
                </a:lnTo>
                <a:lnTo>
                  <a:pt x="998272" y="37182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2067" t="-50073" r="-541225" b="-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2864BAD-EAB8-5293-0BB2-677F571E9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72243" y="202991"/>
            <a:ext cx="671757" cy="4540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7348293" cy="998440"/>
          </a:xfrm>
          <a:prstGeom prst="rect">
            <a:avLst/>
          </a:prstGeom>
        </p:spPr>
        <p:txBody>
          <a:bodyPr anchor="b"/>
          <a:lstStyle>
            <a:lvl1pPr algn="l">
              <a:defRPr sz="28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7653093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000" b="0" i="0" baseline="0">
                <a:solidFill>
                  <a:schemeClr val="tx1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508996"/>
            <a:ext cx="8084645" cy="3621329"/>
          </a:xfrm>
          <a:prstGeom prst="rect">
            <a:avLst/>
          </a:prstGeo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1800" b="0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 marL="742950" indent="-285750">
              <a:buFont typeface="Arial" panose="020B0604020202020204" pitchFamily="34" charset="0"/>
              <a:buChar char="˃"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Encode Sans Normal Black"/>
              <a:buChar char="&gt;"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3pPr>
            <a:lvl4pPr marL="1600200" indent="-228600">
              <a:buFont typeface="Arial" panose="020B0604020202020204" pitchFamily="34" charset="0"/>
              <a:buChar char="˃"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4pPr>
            <a:lvl5pPr marL="2057400" indent="-228600">
              <a:buFont typeface="Encode Sans Normal Black"/>
              <a:buChar char="&gt;"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0F0DC84-ABDC-3C8F-20AE-EE5AC1E7D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4225" y="6460074"/>
            <a:ext cx="2409825" cy="16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>
            <a:extLst>
              <a:ext uri="{FF2B5EF4-FFF2-40B4-BE49-F238E27FC236}">
                <a16:creationId xmlns:a16="http://schemas.microsoft.com/office/drawing/2014/main" id="{0CAFD082-CEB2-B61F-7F6B-C034D8EA8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45728" y="-3546"/>
            <a:ext cx="998272" cy="3718296"/>
          </a:xfrm>
          <a:custGeom>
            <a:avLst/>
            <a:gdLst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0 w 1333145"/>
              <a:gd name="connsiteY3" fmla="*/ 3714750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974221 w 1333145"/>
              <a:gd name="connsiteY3" fmla="*/ 3714750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1102408 w 1333145"/>
              <a:gd name="connsiteY3" fmla="*/ 3706205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0 w 1333145"/>
              <a:gd name="connsiteY3" fmla="*/ 0 h 3714750"/>
              <a:gd name="connsiteX0" fmla="*/ 0 w 752031"/>
              <a:gd name="connsiteY0" fmla="*/ 8546 h 3714750"/>
              <a:gd name="connsiteX1" fmla="*/ 752031 w 752031"/>
              <a:gd name="connsiteY1" fmla="*/ 0 h 3714750"/>
              <a:gd name="connsiteX2" fmla="*/ 752031 w 752031"/>
              <a:gd name="connsiteY2" fmla="*/ 3714750 h 3714750"/>
              <a:gd name="connsiteX3" fmla="*/ 0 w 752031"/>
              <a:gd name="connsiteY3" fmla="*/ 8546 h 3714750"/>
              <a:gd name="connsiteX0" fmla="*/ 0 w 999859"/>
              <a:gd name="connsiteY0" fmla="*/ 17092 h 3714750"/>
              <a:gd name="connsiteX1" fmla="*/ 999859 w 999859"/>
              <a:gd name="connsiteY1" fmla="*/ 0 h 3714750"/>
              <a:gd name="connsiteX2" fmla="*/ 999859 w 999859"/>
              <a:gd name="connsiteY2" fmla="*/ 3714750 h 3714750"/>
              <a:gd name="connsiteX3" fmla="*/ 0 w 999859"/>
              <a:gd name="connsiteY3" fmla="*/ 17092 h 3714750"/>
              <a:gd name="connsiteX0" fmla="*/ 0 w 771259"/>
              <a:gd name="connsiteY0" fmla="*/ 0 h 3769096"/>
              <a:gd name="connsiteX1" fmla="*/ 771259 w 771259"/>
              <a:gd name="connsiteY1" fmla="*/ 54346 h 3769096"/>
              <a:gd name="connsiteX2" fmla="*/ 771259 w 771259"/>
              <a:gd name="connsiteY2" fmla="*/ 3769096 h 3769096"/>
              <a:gd name="connsiteX3" fmla="*/ 0 w 771259"/>
              <a:gd name="connsiteY3" fmla="*/ 0 h 3769096"/>
              <a:gd name="connsiteX0" fmla="*/ 0 w 995097"/>
              <a:gd name="connsiteY0" fmla="*/ 2804 h 3714750"/>
              <a:gd name="connsiteX1" fmla="*/ 995097 w 995097"/>
              <a:gd name="connsiteY1" fmla="*/ 0 h 3714750"/>
              <a:gd name="connsiteX2" fmla="*/ 995097 w 995097"/>
              <a:gd name="connsiteY2" fmla="*/ 3714750 h 3714750"/>
              <a:gd name="connsiteX3" fmla="*/ 0 w 995097"/>
              <a:gd name="connsiteY3" fmla="*/ 2804 h 3714750"/>
              <a:gd name="connsiteX0" fmla="*/ 0 w 950647"/>
              <a:gd name="connsiteY0" fmla="*/ 117104 h 3714750"/>
              <a:gd name="connsiteX1" fmla="*/ 950647 w 950647"/>
              <a:gd name="connsiteY1" fmla="*/ 0 h 3714750"/>
              <a:gd name="connsiteX2" fmla="*/ 950647 w 950647"/>
              <a:gd name="connsiteY2" fmla="*/ 3714750 h 3714750"/>
              <a:gd name="connsiteX3" fmla="*/ 0 w 950647"/>
              <a:gd name="connsiteY3" fmla="*/ 117104 h 3714750"/>
              <a:gd name="connsiteX0" fmla="*/ 0 w 998272"/>
              <a:gd name="connsiteY0" fmla="*/ 0 h 3718296"/>
              <a:gd name="connsiteX1" fmla="*/ 998272 w 998272"/>
              <a:gd name="connsiteY1" fmla="*/ 3546 h 3718296"/>
              <a:gd name="connsiteX2" fmla="*/ 998272 w 998272"/>
              <a:gd name="connsiteY2" fmla="*/ 3718296 h 3718296"/>
              <a:gd name="connsiteX3" fmla="*/ 0 w 998272"/>
              <a:gd name="connsiteY3" fmla="*/ 0 h 3718296"/>
              <a:gd name="connsiteX0" fmla="*/ 0 w 998272"/>
              <a:gd name="connsiteY0" fmla="*/ 0 h 3718296"/>
              <a:gd name="connsiteX1" fmla="*/ 998272 w 998272"/>
              <a:gd name="connsiteY1" fmla="*/ 1164 h 3718296"/>
              <a:gd name="connsiteX2" fmla="*/ 998272 w 998272"/>
              <a:gd name="connsiteY2" fmla="*/ 3718296 h 3718296"/>
              <a:gd name="connsiteX3" fmla="*/ 0 w 998272"/>
              <a:gd name="connsiteY3" fmla="*/ 0 h 3718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8272" h="3718296">
                <a:moveTo>
                  <a:pt x="0" y="0"/>
                </a:moveTo>
                <a:lnTo>
                  <a:pt x="998272" y="1164"/>
                </a:lnTo>
                <a:lnTo>
                  <a:pt x="998272" y="37182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2067" t="-50073" r="-541225" b="-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B31591C-71B8-524B-3E78-CD0FA18E6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72243" y="202991"/>
            <a:ext cx="671757" cy="45405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C78FCA0-9305-864B-BA3A-F5AF9EB80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7348293" cy="998440"/>
          </a:xfrm>
          <a:prstGeom prst="rect">
            <a:avLst/>
          </a:prstGeom>
        </p:spPr>
        <p:txBody>
          <a:bodyPr anchor="b"/>
          <a:lstStyle>
            <a:lvl1pPr algn="l">
              <a:defRPr sz="28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B2D22F5B-1C6B-2E68-EBC9-C562D935CA5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305" y="1904085"/>
            <a:ext cx="7913195" cy="4068090"/>
          </a:xfrm>
          <a:prstGeom prst="rect">
            <a:avLst/>
          </a:prstGeo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1800" b="0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 marL="742950" indent="-285750">
              <a:buFont typeface="Arial" panose="020B0604020202020204" pitchFamily="34" charset="0"/>
              <a:buChar char="˃"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Encode Sans Normal Black"/>
              <a:buChar char="&gt;"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3pPr>
            <a:lvl4pPr marL="1600200" indent="-228600">
              <a:buFont typeface="Arial" panose="020B0604020202020204" pitchFamily="34" charset="0"/>
              <a:buChar char="˃"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4pPr>
            <a:lvl5pPr marL="2057400" indent="-228600">
              <a:buFont typeface="Encode Sans Normal Black"/>
              <a:buChar char="&gt;"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5C7B6F3F-41B6-AAA7-D2CF-F52DA2E97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4225" y="6460074"/>
            <a:ext cx="2409825" cy="16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>
            <a:extLst>
              <a:ext uri="{FF2B5EF4-FFF2-40B4-BE49-F238E27FC236}">
                <a16:creationId xmlns:a16="http://schemas.microsoft.com/office/drawing/2014/main" id="{415F7E08-ECAB-08BE-C8D6-91322C852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45728" y="-3546"/>
            <a:ext cx="998272" cy="3718296"/>
          </a:xfrm>
          <a:custGeom>
            <a:avLst/>
            <a:gdLst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0 w 1333145"/>
              <a:gd name="connsiteY3" fmla="*/ 3714750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974221 w 1333145"/>
              <a:gd name="connsiteY3" fmla="*/ 3714750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1102408 w 1333145"/>
              <a:gd name="connsiteY3" fmla="*/ 3706205 h 3714750"/>
              <a:gd name="connsiteX4" fmla="*/ 0 w 1333145"/>
              <a:gd name="connsiteY4" fmla="*/ 0 h 3714750"/>
              <a:gd name="connsiteX0" fmla="*/ 0 w 1333145"/>
              <a:gd name="connsiteY0" fmla="*/ 0 h 3714750"/>
              <a:gd name="connsiteX1" fmla="*/ 1333145 w 1333145"/>
              <a:gd name="connsiteY1" fmla="*/ 0 h 3714750"/>
              <a:gd name="connsiteX2" fmla="*/ 1333145 w 1333145"/>
              <a:gd name="connsiteY2" fmla="*/ 3714750 h 3714750"/>
              <a:gd name="connsiteX3" fmla="*/ 0 w 1333145"/>
              <a:gd name="connsiteY3" fmla="*/ 0 h 3714750"/>
              <a:gd name="connsiteX0" fmla="*/ 0 w 752031"/>
              <a:gd name="connsiteY0" fmla="*/ 8546 h 3714750"/>
              <a:gd name="connsiteX1" fmla="*/ 752031 w 752031"/>
              <a:gd name="connsiteY1" fmla="*/ 0 h 3714750"/>
              <a:gd name="connsiteX2" fmla="*/ 752031 w 752031"/>
              <a:gd name="connsiteY2" fmla="*/ 3714750 h 3714750"/>
              <a:gd name="connsiteX3" fmla="*/ 0 w 752031"/>
              <a:gd name="connsiteY3" fmla="*/ 8546 h 3714750"/>
              <a:gd name="connsiteX0" fmla="*/ 0 w 999859"/>
              <a:gd name="connsiteY0" fmla="*/ 17092 h 3714750"/>
              <a:gd name="connsiteX1" fmla="*/ 999859 w 999859"/>
              <a:gd name="connsiteY1" fmla="*/ 0 h 3714750"/>
              <a:gd name="connsiteX2" fmla="*/ 999859 w 999859"/>
              <a:gd name="connsiteY2" fmla="*/ 3714750 h 3714750"/>
              <a:gd name="connsiteX3" fmla="*/ 0 w 999859"/>
              <a:gd name="connsiteY3" fmla="*/ 17092 h 3714750"/>
              <a:gd name="connsiteX0" fmla="*/ 0 w 771259"/>
              <a:gd name="connsiteY0" fmla="*/ 0 h 3769096"/>
              <a:gd name="connsiteX1" fmla="*/ 771259 w 771259"/>
              <a:gd name="connsiteY1" fmla="*/ 54346 h 3769096"/>
              <a:gd name="connsiteX2" fmla="*/ 771259 w 771259"/>
              <a:gd name="connsiteY2" fmla="*/ 3769096 h 3769096"/>
              <a:gd name="connsiteX3" fmla="*/ 0 w 771259"/>
              <a:gd name="connsiteY3" fmla="*/ 0 h 3769096"/>
              <a:gd name="connsiteX0" fmla="*/ 0 w 995097"/>
              <a:gd name="connsiteY0" fmla="*/ 2804 h 3714750"/>
              <a:gd name="connsiteX1" fmla="*/ 995097 w 995097"/>
              <a:gd name="connsiteY1" fmla="*/ 0 h 3714750"/>
              <a:gd name="connsiteX2" fmla="*/ 995097 w 995097"/>
              <a:gd name="connsiteY2" fmla="*/ 3714750 h 3714750"/>
              <a:gd name="connsiteX3" fmla="*/ 0 w 995097"/>
              <a:gd name="connsiteY3" fmla="*/ 2804 h 3714750"/>
              <a:gd name="connsiteX0" fmla="*/ 0 w 950647"/>
              <a:gd name="connsiteY0" fmla="*/ 117104 h 3714750"/>
              <a:gd name="connsiteX1" fmla="*/ 950647 w 950647"/>
              <a:gd name="connsiteY1" fmla="*/ 0 h 3714750"/>
              <a:gd name="connsiteX2" fmla="*/ 950647 w 950647"/>
              <a:gd name="connsiteY2" fmla="*/ 3714750 h 3714750"/>
              <a:gd name="connsiteX3" fmla="*/ 0 w 950647"/>
              <a:gd name="connsiteY3" fmla="*/ 117104 h 3714750"/>
              <a:gd name="connsiteX0" fmla="*/ 0 w 998272"/>
              <a:gd name="connsiteY0" fmla="*/ 0 h 3718296"/>
              <a:gd name="connsiteX1" fmla="*/ 998272 w 998272"/>
              <a:gd name="connsiteY1" fmla="*/ 3546 h 3718296"/>
              <a:gd name="connsiteX2" fmla="*/ 998272 w 998272"/>
              <a:gd name="connsiteY2" fmla="*/ 3718296 h 3718296"/>
              <a:gd name="connsiteX3" fmla="*/ 0 w 998272"/>
              <a:gd name="connsiteY3" fmla="*/ 0 h 3718296"/>
              <a:gd name="connsiteX0" fmla="*/ 0 w 998272"/>
              <a:gd name="connsiteY0" fmla="*/ 0 h 3718296"/>
              <a:gd name="connsiteX1" fmla="*/ 998272 w 998272"/>
              <a:gd name="connsiteY1" fmla="*/ 1164 h 3718296"/>
              <a:gd name="connsiteX2" fmla="*/ 998272 w 998272"/>
              <a:gd name="connsiteY2" fmla="*/ 3718296 h 3718296"/>
              <a:gd name="connsiteX3" fmla="*/ 0 w 998272"/>
              <a:gd name="connsiteY3" fmla="*/ 0 h 3718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8272" h="3718296">
                <a:moveTo>
                  <a:pt x="0" y="0"/>
                </a:moveTo>
                <a:lnTo>
                  <a:pt x="998272" y="1164"/>
                </a:lnTo>
                <a:lnTo>
                  <a:pt x="998272" y="37182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2067" t="-50073" r="-541225" b="-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070D982-022F-8A2C-E55D-7939FF193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72243" y="202991"/>
            <a:ext cx="671757" cy="45405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CC46257-A37A-0C5E-77AE-B81E752A13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7348293" cy="998440"/>
          </a:xfrm>
          <a:prstGeom prst="rect">
            <a:avLst/>
          </a:prstGeom>
        </p:spPr>
        <p:txBody>
          <a:bodyPr anchor="b"/>
          <a:lstStyle>
            <a:lvl1pPr algn="l">
              <a:defRPr sz="28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BE9221D-B410-ECB7-2D3F-C65A453F668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71757" y="1802254"/>
            <a:ext cx="7705481" cy="38547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2"/>
                </a:solidFill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</a:defRPr>
            </a:lvl3pPr>
            <a:lvl4pPr marL="1371600" indent="0">
              <a:buNone/>
              <a:defRPr sz="1800">
                <a:solidFill>
                  <a:schemeClr val="tx2"/>
                </a:solidFill>
              </a:defRPr>
            </a:lvl4pPr>
            <a:lvl5pPr marL="1828800" indent="0"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Replace this with your image or chart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FDEEB5EE-C364-610D-B110-75867A2652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757" y="5895975"/>
            <a:ext cx="7705481" cy="2667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400" b="0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 marL="457200" indent="0">
              <a:buFont typeface="Arial" panose="020B0604020202020204" pitchFamily="34" charset="0"/>
              <a:buNone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2pPr>
            <a:lvl3pPr marL="914400" indent="0">
              <a:buSzPct val="100000"/>
              <a:buFont typeface="Encode Sans Normal Black"/>
              <a:buNone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3pPr>
            <a:lvl4pPr marL="1371600" indent="0">
              <a:buFont typeface="Arial" panose="020B0604020202020204" pitchFamily="34" charset="0"/>
              <a:buNone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4pPr>
            <a:lvl5pPr marL="1828800" indent="0">
              <a:buFont typeface="Encode Sans Normal Black"/>
              <a:buNone/>
              <a:defRPr sz="1800" b="0" i="0" baseline="0">
                <a:solidFill>
                  <a:schemeClr val="tx1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Caption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336EB35-3B3D-BD76-6E02-C7C2356AC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4225" y="6460074"/>
            <a:ext cx="2409825" cy="16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red maple leaf with black text&#10;&#10;AI-generated content may be incorrect.">
            <a:extLst>
              <a:ext uri="{FF2B5EF4-FFF2-40B4-BE49-F238E27FC236}">
                <a16:creationId xmlns:a16="http://schemas.microsoft.com/office/drawing/2014/main" id="{97CDF226-0D4A-98C3-3D1D-43045D10B3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8363" r="-2" b="8361"/>
          <a:stretch/>
        </p:blipFill>
        <p:spPr>
          <a:xfrm>
            <a:off x="20" y="10"/>
            <a:ext cx="8921790" cy="3714740"/>
          </a:xfrm>
          <a:noFill/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89E59B9-A926-2BFD-1FCA-FB781F9A9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4392518"/>
            <a:ext cx="7985133" cy="1366891"/>
          </a:xfrm>
        </p:spPr>
        <p:txBody>
          <a:bodyPr anchor="b">
            <a:normAutofit/>
          </a:bodyPr>
          <a:lstStyle/>
          <a:p>
            <a:r>
              <a:rPr lang="en-US" dirty="0"/>
              <a:t>Amazon Canada Picture Quality &amp; Reviews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4E4E69-9F14-1CD4-1EA3-6CFEF95B9FAA}"/>
              </a:ext>
            </a:extLst>
          </p:cNvPr>
          <p:cNvSpPr txBox="1"/>
          <p:nvPr/>
        </p:nvSpPr>
        <p:spPr>
          <a:xfrm>
            <a:off x="7242972" y="6114011"/>
            <a:ext cx="2827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Gold 4</a:t>
            </a:r>
            <a:br>
              <a:rPr lang="en-US" dirty="0"/>
            </a:br>
            <a:r>
              <a:rPr lang="en-US" dirty="0"/>
              <a:t>Anna Tarasiuk</a:t>
            </a:r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13B3E-CA9D-B363-A951-23554BF5B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7" y="365069"/>
            <a:ext cx="7348293" cy="998440"/>
          </a:xfrm>
        </p:spPr>
        <p:txBody>
          <a:bodyPr anchor="b">
            <a:normAutofit/>
          </a:bodyPr>
          <a:lstStyle/>
          <a:p>
            <a:r>
              <a:rPr lang="en-US" dirty="0"/>
              <a:t>Thank you 	</a:t>
            </a:r>
          </a:p>
        </p:txBody>
      </p:sp>
      <p:sp>
        <p:nvSpPr>
          <p:cNvPr id="16" name="AutoShape 4">
            <a:extLst>
              <a:ext uri="{FF2B5EF4-FFF2-40B4-BE49-F238E27FC236}">
                <a16:creationId xmlns:a16="http://schemas.microsoft.com/office/drawing/2014/main" id="{4C7C0698-E8C7-75CC-9DA6-5651481FD3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51422" y="3276600"/>
            <a:ext cx="2472978" cy="2472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2" name="Content Placeholder 21" descr="A dog sleeping on a couch&#10;&#10;AI-generated content may be incorrect.">
            <a:extLst>
              <a:ext uri="{FF2B5EF4-FFF2-40B4-BE49-F238E27FC236}">
                <a16:creationId xmlns:a16="http://schemas.microsoft.com/office/drawing/2014/main" id="{FB168BDA-821D-301B-7132-B584AA4B67C9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t="23267" b="40193"/>
          <a:stretch/>
        </p:blipFill>
        <p:spPr>
          <a:xfrm>
            <a:off x="2630069" y="2842952"/>
            <a:ext cx="3563397" cy="1673629"/>
          </a:xfrm>
        </p:spPr>
      </p:pic>
    </p:spTree>
    <p:extLst>
      <p:ext uri="{BB962C8B-B14F-4D97-AF65-F5344CB8AC3E}">
        <p14:creationId xmlns:p14="http://schemas.microsoft.com/office/powerpoint/2010/main" val="1586383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Anna Tarasiuk 						    Bella Tarasiuk</a:t>
            </a:r>
          </a:p>
        </p:txBody>
      </p:sp>
      <p:pic>
        <p:nvPicPr>
          <p:cNvPr id="5" name="Picture 4" descr="A person with long hair wearing a black turtleneck&#10;&#10;AI-generated content may be incorrect.">
            <a:extLst>
              <a:ext uri="{FF2B5EF4-FFF2-40B4-BE49-F238E27FC236}">
                <a16:creationId xmlns:a16="http://schemas.microsoft.com/office/drawing/2014/main" id="{277697D7-2A7F-9841-55C3-CD425E396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30" y="2141838"/>
            <a:ext cx="2161079" cy="324161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 descr="A white dog wearing a pink sweater&#10;&#10;AI-generated content may be incorrect.">
            <a:extLst>
              <a:ext uri="{FF2B5EF4-FFF2-40B4-BE49-F238E27FC236}">
                <a16:creationId xmlns:a16="http://schemas.microsoft.com/office/drawing/2014/main" id="{DD2B56DD-E913-FD8B-BEE4-DF0BF55943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4896" t="17500" r="13333"/>
          <a:stretch/>
        </p:blipFill>
        <p:spPr>
          <a:xfrm>
            <a:off x="4599157" y="2086300"/>
            <a:ext cx="2472203" cy="337793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99137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71757" y="365069"/>
            <a:ext cx="7348293" cy="998440"/>
          </a:xfrm>
        </p:spPr>
        <p:txBody>
          <a:bodyPr anchor="b">
            <a:normAutofit/>
          </a:bodyPr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5583114-3B92-72BC-A37D-8AFA623C85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757" y="5895975"/>
            <a:ext cx="7705481" cy="266700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9" name="Text Placeholder 2">
            <a:extLst>
              <a:ext uri="{FF2B5EF4-FFF2-40B4-BE49-F238E27FC236}">
                <a16:creationId xmlns:a16="http://schemas.microsoft.com/office/drawing/2014/main" id="{E80161C3-4C55-3B38-F4BA-33AD62B27E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1422802"/>
              </p:ext>
            </p:extLst>
          </p:nvPr>
        </p:nvGraphicFramePr>
        <p:xfrm>
          <a:off x="671757" y="1802254"/>
          <a:ext cx="7705481" cy="3854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09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FFC8121-93AE-6503-F8C7-29EEC810B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used – Kaggle Amazon.ca Total Products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99C9250-0E77-64AF-A796-9B7BCC80C2C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98649" y="2227999"/>
            <a:ext cx="8146701" cy="335060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08C66C-3E1F-4BDE-A465-E83CA46928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643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71757" y="1730667"/>
            <a:ext cx="7653093" cy="1404419"/>
          </a:xfrm>
        </p:spPr>
        <p:txBody>
          <a:bodyPr/>
          <a:lstStyle/>
          <a:p>
            <a:r>
              <a:rPr lang="en-US" dirty="0"/>
              <a:t>Selling on Amazon is extremely competitive. How can we leverage AI&amp;ML to pick best quality photo for a given product relative to its category?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E2DDCD3-A682-8B13-A6D6-2F6FFFA68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50" y="2999943"/>
            <a:ext cx="7039148" cy="2854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9347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C646A-AD4A-197F-395E-3DFBB653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E33DE-19B8-498E-C89D-BDDD08E5BD6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Parsed over 2.1 million Canadian Amazon product entries.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3"/>
                </a:solidFill>
                <a:latin typeface="Arial" panose="020B0604020202020204" pitchFamily="34" charset="0"/>
              </a:rPr>
              <a:t>Grouped, classified, filtered into categories.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Leveraged OpenAI’s multi-modal LLMs to assess best and worst performing ASINs based on their images.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3"/>
                </a:solidFill>
                <a:latin typeface="Arial" panose="020B0604020202020204" pitchFamily="34" charset="0"/>
              </a:rPr>
              <a:t>Gathered suggestions on proper actions to achieve best appeal and results.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chemeClr val="accent3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A84DA1-3F9C-EA64-5122-8470877D4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977" y="3591098"/>
            <a:ext cx="3349075" cy="26545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0D3B02F-870A-4415-DECD-B03A973D0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581" y="3591097"/>
            <a:ext cx="3518923" cy="265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989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4F77D-3E8D-DDD6-0A09-6F5FEF80A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298AE-BAC1-BC9C-6ECF-E9429168183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D5AC7F1-E6B5-705B-F776-7351F621C066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7334" y="3658112"/>
            <a:ext cx="3410992" cy="184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D9BFCCD-3E36-14E3-54C7-10510D114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303" y="2142383"/>
            <a:ext cx="3532734" cy="2349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8BF0BF-9580-7069-0B6D-1B52B31DAD59}"/>
              </a:ext>
            </a:extLst>
          </p:cNvPr>
          <p:cNvSpPr txBox="1"/>
          <p:nvPr/>
        </p:nvSpPr>
        <p:spPr>
          <a:xfrm>
            <a:off x="4417334" y="1889212"/>
            <a:ext cx="3785108" cy="1633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Aft>
                <a:spcPts val="500"/>
              </a:spcAft>
            </a:pPr>
            <a:r>
              <a:rPr lang="en-US" sz="12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Manually adjusting the number of K-means clusters was experimented with, achieving good clusters for the 9562 products in the range of 5-30. To automate and optimize cluster selection, the Elbow Method was attempted but yielded worse results than using the Silhouette Score.</a:t>
            </a:r>
            <a:endParaRPr lang="en-US" sz="1200" b="0" dirty="0">
              <a:solidFill>
                <a:schemeClr val="tx2"/>
              </a:solidFill>
              <a:effectLst/>
            </a:endParaRPr>
          </a:p>
          <a:p>
            <a:br>
              <a:rPr lang="en-US" sz="1200" dirty="0">
                <a:solidFill>
                  <a:schemeClr val="tx2"/>
                </a:solidFill>
              </a:rPr>
            </a:br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654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DEE9B-63B3-6A45-61EB-33D6E7B02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C53D3-B23A-AED9-3B03-66B489FCC0F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71757" y="1802255"/>
            <a:ext cx="7705481" cy="586270"/>
          </a:xfrm>
        </p:spPr>
        <p:txBody>
          <a:bodyPr/>
          <a:lstStyle/>
          <a:p>
            <a:pPr rtl="0"/>
            <a:r>
              <a:rPr lang="en-US" sz="1200" b="1" i="0" u="none" strike="noStrike" dirty="0">
                <a:effectLst/>
                <a:latin typeface="Arial" panose="020B0604020202020204" pitchFamily="34" charset="0"/>
              </a:rPr>
              <a:t>Amazon UV Light Flashlight</a:t>
            </a:r>
            <a:endParaRPr lang="en-US" sz="1200" b="1" dirty="0">
              <a:effectLst/>
            </a:endParaRPr>
          </a:p>
          <a:p>
            <a:pPr rtl="0">
              <a:spcAft>
                <a:spcPts val="500"/>
              </a:spcAft>
            </a:pPr>
            <a:r>
              <a:rPr lang="en-US" sz="1200" b="0" i="0" u="none" strike="noStrike" dirty="0" err="1">
                <a:effectLst/>
                <a:latin typeface="Arial" panose="020B0604020202020204" pitchFamily="34" charset="0"/>
              </a:rPr>
              <a:t>Uv</a:t>
            </a:r>
            <a:r>
              <a:rPr lang="en-US" sz="1200" b="0" i="0" u="none" strike="noStrike" dirty="0">
                <a:effectLst/>
                <a:latin typeface="Arial" panose="020B0604020202020204" pitchFamily="34" charset="0"/>
              </a:rPr>
              <a:t>-Light-Flashlight-Urine-Pet-Dry Stains-</a:t>
            </a:r>
            <a:r>
              <a:rPr lang="en-US" sz="1200" b="0" i="0" u="none" strike="noStrike" dirty="0" err="1">
                <a:effectLst/>
                <a:latin typeface="Arial" panose="020B0604020202020204" pitchFamily="34" charset="0"/>
              </a:rPr>
              <a:t>Uv</a:t>
            </a:r>
            <a:r>
              <a:rPr lang="en-US" sz="1200" b="0" i="0" u="none" strike="noStrike" dirty="0">
                <a:effectLst/>
                <a:latin typeface="Arial" panose="020B0604020202020204" pitchFamily="34" charset="0"/>
              </a:rPr>
              <a:t> Protective Glasses-Carpet</a:t>
            </a:r>
            <a:endParaRPr lang="en-US" sz="1200" b="0" dirty="0">
              <a:effectLst/>
            </a:endParaRPr>
          </a:p>
          <a:p>
            <a:br>
              <a:rPr lang="en-US" dirty="0"/>
            </a:br>
            <a:r>
              <a:rPr lang="en-US" dirty="0"/>
              <a:t>              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082C90-CB99-3812-B5DD-76A6D1042A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82" name="Picture 10">
            <a:extLst>
              <a:ext uri="{FF2B5EF4-FFF2-40B4-BE49-F238E27FC236}">
                <a16:creationId xmlns:a16="http://schemas.microsoft.com/office/drawing/2014/main" id="{7328F69A-1E44-B130-E892-34C7D0626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757" y="2487788"/>
            <a:ext cx="5357155" cy="2910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7A895-669E-AC2B-EB38-A4585BF97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846" y="3115665"/>
            <a:ext cx="2769648" cy="19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447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BFC439A-106E-C9C9-BB69-C479C1720C9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27372" r="-2" b="27370"/>
          <a:stretch/>
        </p:blipFill>
        <p:spPr>
          <a:xfrm>
            <a:off x="20" y="10"/>
            <a:ext cx="8921790" cy="3714740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36CE840-44FE-0FD7-B2C4-8AE6EABAA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4392518"/>
            <a:ext cx="7985133" cy="1366891"/>
          </a:xfrm>
        </p:spPr>
        <p:txBody>
          <a:bodyPr anchor="b">
            <a:normAutofit/>
          </a:bodyPr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7357706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5">
      <a:dk1>
        <a:srgbClr val="000000"/>
      </a:dk1>
      <a:lt1>
        <a:srgbClr val="E8D3A2"/>
      </a:lt1>
      <a:dk2>
        <a:srgbClr val="32006E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FFC700"/>
      </a:accent5>
      <a:accent6>
        <a:srgbClr val="917B4C"/>
      </a:accent6>
      <a:hlink>
        <a:srgbClr val="32006E"/>
      </a:hlink>
      <a:folHlink>
        <a:srgbClr val="4B2E83"/>
      </a:folHlink>
    </a:clrScheme>
    <a:fontScheme name="UW">
      <a:majorFont>
        <a:latin typeface="Encode Sans Normal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685</TotalTime>
  <Words>183</Words>
  <Application>Microsoft Office PowerPoint</Application>
  <PresentationFormat>On-screen Show (4:3)</PresentationFormat>
  <Paragraphs>26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Encode Sans Normal Black</vt:lpstr>
      <vt:lpstr>Open Sans</vt:lpstr>
      <vt:lpstr>Arial</vt:lpstr>
      <vt:lpstr>Uni Sans Regular</vt:lpstr>
      <vt:lpstr>Custom Design</vt:lpstr>
      <vt:lpstr>Amazon Canada Picture Quality &amp; Reviews</vt:lpstr>
      <vt:lpstr>Team</vt:lpstr>
      <vt:lpstr>Agenda</vt:lpstr>
      <vt:lpstr>Dataset used – Kaggle Amazon.ca Total Products</vt:lpstr>
      <vt:lpstr>Business Problem</vt:lpstr>
      <vt:lpstr>Steps </vt:lpstr>
      <vt:lpstr>Clustering </vt:lpstr>
      <vt:lpstr>AI Recommendations</vt:lpstr>
      <vt:lpstr>Demo</vt:lpstr>
      <vt:lpstr>Thank you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Ganna Tarasiuk</cp:lastModifiedBy>
  <cp:revision>34</cp:revision>
  <cp:lastPrinted>2016-02-10T20:19:12Z</cp:lastPrinted>
  <dcterms:created xsi:type="dcterms:W3CDTF">2014-10-14T00:51:43Z</dcterms:created>
  <dcterms:modified xsi:type="dcterms:W3CDTF">2025-02-25T02:25:11Z</dcterms:modified>
</cp:coreProperties>
</file>